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2493819" y="241070"/>
            <a:ext cx="62594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latin typeface="Ekkamai Standard" panose="02000506000000020003" pitchFamily="2" charset="0"/>
                <a:cs typeface="Ekkamai Standard" panose="02000506000000020003" pitchFamily="2" charset="0"/>
              </a:rPr>
              <a:t>สถิติข้อมูลผู้รับบริการ</a:t>
            </a:r>
          </a:p>
          <a:p>
            <a:pPr algn="ctr"/>
            <a:r>
              <a:rPr lang="th-TH" sz="2400" b="1" dirty="0" smtClean="0">
                <a:latin typeface="Ekkamai Standard" panose="02000506000000020003" pitchFamily="2" charset="0"/>
                <a:cs typeface="Ekkamai Standard" panose="02000506000000020003" pitchFamily="2" charset="0"/>
              </a:rPr>
              <a:t>องค์การ</a:t>
            </a:r>
            <a:r>
              <a:rPr lang="th-TH" sz="2400" b="1" dirty="0">
                <a:latin typeface="Ekkamai Standard" panose="02000506000000020003" pitchFamily="2" charset="0"/>
                <a:cs typeface="Ekkamai Standard" panose="02000506000000020003" pitchFamily="2" charset="0"/>
              </a:rPr>
              <a:t>บริหารส่วนตำบลควนเมา</a:t>
            </a:r>
            <a:endParaRPr lang="en-US" sz="2400" b="1" dirty="0">
              <a:latin typeface="Ekkamai Standard" panose="02000506000000020003" pitchFamily="2" charset="0"/>
              <a:cs typeface="Ekkamai Standard" panose="02000506000000020003" pitchFamily="2" charset="0"/>
            </a:endParaRPr>
          </a:p>
          <a:p>
            <a:pPr algn="ctr"/>
            <a:r>
              <a:rPr lang="th-TH" sz="2400" b="1" smtClean="0">
                <a:latin typeface="Ekkamai Standard" panose="02000506000000020003" pitchFamily="2" charset="0"/>
                <a:cs typeface="Ekkamai Standard" panose="02000506000000020003" pitchFamily="2" charset="0"/>
              </a:rPr>
              <a:t>ประจำเดือน พฤษภาคม พ.ศ.2562</a:t>
            </a:r>
            <a:endParaRPr lang="en-US" sz="2400" b="1" dirty="0">
              <a:latin typeface="Ekkamai Standard" panose="02000506000000020003" pitchFamily="2" charset="0"/>
              <a:cs typeface="Ekkamai Standard" panose="02000506000000020003" pitchFamily="2" charset="0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012283"/>
              </p:ext>
            </p:extLst>
          </p:nvPr>
        </p:nvGraphicFramePr>
        <p:xfrm>
          <a:off x="423950" y="1566091"/>
          <a:ext cx="10889675" cy="4730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4045">
                  <a:extLst>
                    <a:ext uri="{9D8B030D-6E8A-4147-A177-3AD203B41FA5}">
                      <a16:colId xmlns:a16="http://schemas.microsoft.com/office/drawing/2014/main" val="517156439"/>
                    </a:ext>
                  </a:extLst>
                </a:gridCol>
                <a:gridCol w="2513018">
                  <a:extLst>
                    <a:ext uri="{9D8B030D-6E8A-4147-A177-3AD203B41FA5}">
                      <a16:colId xmlns:a16="http://schemas.microsoft.com/office/drawing/2014/main" val="3809874685"/>
                    </a:ext>
                  </a:extLst>
                </a:gridCol>
                <a:gridCol w="3212612">
                  <a:extLst>
                    <a:ext uri="{9D8B030D-6E8A-4147-A177-3AD203B41FA5}">
                      <a16:colId xmlns:a16="http://schemas.microsoft.com/office/drawing/2014/main" val="453013212"/>
                    </a:ext>
                  </a:extLst>
                </a:gridCol>
              </a:tblGrid>
              <a:tr h="486796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รายการ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จำนวน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หมายเหตุ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57329"/>
                  </a:ext>
                </a:extLst>
              </a:tr>
              <a:tr h="577902"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การต่ออายุใบอนุญาตประกอบกิจการสถานีบริการน้ำมัน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dirty="0" smtClean="0"/>
                    </a:p>
                    <a:p>
                      <a:endParaRPr lang="th-TH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101123"/>
                  </a:ext>
                </a:extLst>
              </a:tr>
              <a:tr h="492259"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การจดทะเบียนพาณิชย์ (</a:t>
                      </a:r>
                      <a:r>
                        <a:rPr lang="th-TH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ตั้งใหม่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) ตาม พรบ.ทะเบียนพาณิชย์ พ.ศ. 2499 กรณีผู้ขอจดทะเบียนเป็นบุคคลธรรมดา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-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8512832"/>
                  </a:ext>
                </a:extLst>
              </a:tr>
              <a:tr h="492259"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การลงทะเบียนและยื่นคำขอรับเงินเบี้ยความพิการ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710032"/>
                  </a:ext>
                </a:extLst>
              </a:tr>
              <a:tr h="492259"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การขอรับการสงเคราะห์ผู้ป่วยเอดส์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-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407057"/>
                  </a:ext>
                </a:extLst>
              </a:tr>
              <a:tr h="492259"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การลงทะเบียนและยื่นคำขอรับเงินเบี้ยยังชีพผู้สูงอายุ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30981"/>
                  </a:ext>
                </a:extLst>
              </a:tr>
              <a:tr h="492259"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การขออนุญาตใช้น้ำประปา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076895"/>
                  </a:ext>
                </a:extLst>
              </a:tr>
              <a:tr h="492259"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การรับชำระเงินค่าน้ำประปา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950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945246"/>
                  </a:ext>
                </a:extLst>
              </a:tr>
              <a:tr h="492259"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การขออนุญาตก่อสร้างอาคาร ตาม มาตรา 21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smtClean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093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1276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2535382" y="365761"/>
            <a:ext cx="62594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latin typeface="Ekkamai Standard" panose="02000506000000020003" pitchFamily="2" charset="0"/>
                <a:cs typeface="Ekkamai Standard" panose="02000506000000020003" pitchFamily="2" charset="0"/>
              </a:rPr>
              <a:t>สถิติข้อมูลผู้รับบริการ</a:t>
            </a:r>
          </a:p>
          <a:p>
            <a:pPr algn="ctr"/>
            <a:r>
              <a:rPr lang="th-TH" sz="2400" b="1" dirty="0" smtClean="0">
                <a:latin typeface="Ekkamai Standard" panose="02000506000000020003" pitchFamily="2" charset="0"/>
                <a:cs typeface="Ekkamai Standard" panose="02000506000000020003" pitchFamily="2" charset="0"/>
              </a:rPr>
              <a:t>องค์การ</a:t>
            </a:r>
            <a:r>
              <a:rPr lang="th-TH" sz="2400" b="1" dirty="0">
                <a:latin typeface="Ekkamai Standard" panose="02000506000000020003" pitchFamily="2" charset="0"/>
                <a:cs typeface="Ekkamai Standard" panose="02000506000000020003" pitchFamily="2" charset="0"/>
              </a:rPr>
              <a:t>บริหารส่วนตำบลควนเมา</a:t>
            </a:r>
            <a:endParaRPr lang="en-US" sz="2400" b="1" dirty="0">
              <a:latin typeface="Ekkamai Standard" panose="02000506000000020003" pitchFamily="2" charset="0"/>
              <a:cs typeface="Ekkamai Standard" panose="02000506000000020003" pitchFamily="2" charset="0"/>
            </a:endParaRPr>
          </a:p>
          <a:p>
            <a:pPr algn="ctr"/>
            <a:r>
              <a:rPr lang="th-TH" sz="2400" b="1" dirty="0" smtClean="0">
                <a:latin typeface="Ekkamai Standard" panose="02000506000000020003" pitchFamily="2" charset="0"/>
                <a:cs typeface="Ekkamai Standard" panose="02000506000000020003" pitchFamily="2" charset="0"/>
              </a:rPr>
              <a:t>ประจำเดือน </a:t>
            </a:r>
            <a:r>
              <a:rPr lang="th-TH" sz="2400" b="1" dirty="0" smtClean="0">
                <a:latin typeface="Ekkamai Standard" panose="02000506000000020003" pitchFamily="2" charset="0"/>
                <a:cs typeface="Ekkamai Standard" panose="02000506000000020003" pitchFamily="2" charset="0"/>
              </a:rPr>
              <a:t>พฤษภาคม </a:t>
            </a:r>
            <a:r>
              <a:rPr lang="th-TH" sz="2400" b="1" dirty="0" smtClean="0">
                <a:latin typeface="Ekkamai Standard" panose="02000506000000020003" pitchFamily="2" charset="0"/>
                <a:cs typeface="Ekkamai Standard" panose="02000506000000020003" pitchFamily="2" charset="0"/>
              </a:rPr>
              <a:t>พ.ศ.</a:t>
            </a:r>
            <a:r>
              <a:rPr lang="th-TH" sz="2400" b="1" dirty="0" smtClean="0">
                <a:latin typeface="Ekkamai Standard" panose="02000506000000020003" pitchFamily="2" charset="0"/>
                <a:cs typeface="Ekkamai Standard" panose="02000506000000020003" pitchFamily="2" charset="0"/>
              </a:rPr>
              <a:t>2562</a:t>
            </a:r>
            <a:endParaRPr lang="en-US" sz="2400" b="1" dirty="0">
              <a:latin typeface="Ekkamai Standard" panose="02000506000000020003" pitchFamily="2" charset="0"/>
              <a:cs typeface="Ekkamai Standard" panose="02000506000000020003" pitchFamily="2" charset="0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667648"/>
              </p:ext>
            </p:extLst>
          </p:nvPr>
        </p:nvGraphicFramePr>
        <p:xfrm>
          <a:off x="461817" y="1674156"/>
          <a:ext cx="10814861" cy="4892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9231">
                  <a:extLst>
                    <a:ext uri="{9D8B030D-6E8A-4147-A177-3AD203B41FA5}">
                      <a16:colId xmlns:a16="http://schemas.microsoft.com/office/drawing/2014/main" val="517156439"/>
                    </a:ext>
                  </a:extLst>
                </a:gridCol>
                <a:gridCol w="2513018">
                  <a:extLst>
                    <a:ext uri="{9D8B030D-6E8A-4147-A177-3AD203B41FA5}">
                      <a16:colId xmlns:a16="http://schemas.microsoft.com/office/drawing/2014/main" val="3809874685"/>
                    </a:ext>
                  </a:extLst>
                </a:gridCol>
                <a:gridCol w="3212612">
                  <a:extLst>
                    <a:ext uri="{9D8B030D-6E8A-4147-A177-3AD203B41FA5}">
                      <a16:colId xmlns:a16="http://schemas.microsoft.com/office/drawing/2014/main" val="453013212"/>
                    </a:ext>
                  </a:extLst>
                </a:gridCol>
              </a:tblGrid>
              <a:tr h="539172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รายการ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จำนวน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หมายเหตุ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57329"/>
                  </a:ext>
                </a:extLst>
              </a:tr>
              <a:tr h="510658">
                <a:tc>
                  <a:txBody>
                    <a:bodyPr/>
                    <a:lstStyle/>
                    <a:p>
                      <a:pPr algn="l" fontAlgn="t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การรับชำระภาษีป้าย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-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866967"/>
                  </a:ext>
                </a:extLst>
              </a:tr>
              <a:tr h="510658">
                <a:tc>
                  <a:txBody>
                    <a:bodyPr/>
                    <a:lstStyle/>
                    <a:p>
                      <a:pPr algn="l" fontAlgn="t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การรับชำระภาษีโรงเรือนและที่ดิน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dirty="0" smtClean="0"/>
                    </a:p>
                    <a:p>
                      <a:endParaRPr lang="th-TH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101123"/>
                  </a:ext>
                </a:extLst>
              </a:tr>
              <a:tr h="510658">
                <a:tc>
                  <a:txBody>
                    <a:bodyPr/>
                    <a:lstStyle/>
                    <a:p>
                      <a:pPr algn="l" fontAlgn="t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102861"/>
                  </a:ext>
                </a:extLst>
              </a:tr>
              <a:tr h="510658">
                <a:tc>
                  <a:txBody>
                    <a:bodyPr/>
                    <a:lstStyle/>
                    <a:p>
                      <a:pPr algn="l" fontAlgn="t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879663"/>
                  </a:ext>
                </a:extLst>
              </a:tr>
              <a:tr h="545223">
                <a:tc>
                  <a:txBody>
                    <a:bodyPr/>
                    <a:lstStyle/>
                    <a:p>
                      <a:pPr algn="l" fontAlgn="b"/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609667"/>
                  </a:ext>
                </a:extLst>
              </a:tr>
              <a:tr h="545223">
                <a:tc>
                  <a:txBody>
                    <a:bodyPr/>
                    <a:lstStyle/>
                    <a:p>
                      <a:pPr algn="l" fontAlgn="b"/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784967"/>
                  </a:ext>
                </a:extLst>
              </a:tr>
              <a:tr h="545223">
                <a:tc>
                  <a:txBody>
                    <a:bodyPr/>
                    <a:lstStyle/>
                    <a:p>
                      <a:pPr algn="l" fontAlgn="b"/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184072"/>
                  </a:ext>
                </a:extLst>
              </a:tr>
              <a:tr h="545223">
                <a:tc>
                  <a:txBody>
                    <a:bodyPr/>
                    <a:lstStyle/>
                    <a:p>
                      <a:pPr algn="l" fontAlgn="b"/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h-TH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680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65335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อิออน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46</TotalTime>
  <Words>133</Words>
  <Application>Microsoft Office PowerPoint</Application>
  <PresentationFormat>แบบจอกว้าง</PresentationFormat>
  <Paragraphs>32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10" baseType="lpstr">
      <vt:lpstr>Angsana New</vt:lpstr>
      <vt:lpstr>Arial</vt:lpstr>
      <vt:lpstr>Century Gothic</vt:lpstr>
      <vt:lpstr>Cordia New</vt:lpstr>
      <vt:lpstr>Ekkamai Standard</vt:lpstr>
      <vt:lpstr>TH SarabunIT๙</vt:lpstr>
      <vt:lpstr>Wingdings 3</vt:lpstr>
      <vt:lpstr>อิออน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16</cp:revision>
  <dcterms:created xsi:type="dcterms:W3CDTF">2018-10-24T07:49:38Z</dcterms:created>
  <dcterms:modified xsi:type="dcterms:W3CDTF">2019-06-11T05:09:20Z</dcterms:modified>
</cp:coreProperties>
</file>