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-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535382" y="365761"/>
            <a:ext cx="6259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สถิติข้อมูลผู้รับบริการ</a:t>
            </a:r>
          </a:p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</a:t>
            </a:r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บริหารส่วนตำบลควนเมา</a:t>
            </a:r>
            <a:endParaRPr lang="en-US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1600" b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ประจำเดือน </a:t>
            </a:r>
            <a:r>
              <a:rPr lang="th-TH" sz="1600" b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ธันวาคม </a:t>
            </a:r>
            <a:r>
              <a:rPr lang="th-TH" sz="1600" b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พ.ศ.</a:t>
            </a:r>
            <a:r>
              <a:rPr lang="th-TH" sz="1600" b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2562</a:t>
            </a:r>
            <a:endParaRPr lang="en-US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772011"/>
              </p:ext>
            </p:extLst>
          </p:nvPr>
        </p:nvGraphicFramePr>
        <p:xfrm>
          <a:off x="290946" y="1196758"/>
          <a:ext cx="10889675" cy="6977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45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727557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440194">
                <a:tc>
                  <a:txBody>
                    <a:bodyPr/>
                    <a:lstStyle/>
                    <a:p>
                      <a:r>
                        <a:rPr lang="th-TH" sz="2400" b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 การลงทะเบียนและยื่นคำขอรับเงินเบี้ยพิการ</a:t>
                      </a:r>
                      <a:endParaRPr lang="en-US" sz="2400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th-TH" sz="2400" b="0" baseline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                </a:t>
                      </a:r>
                      <a:r>
                        <a:rPr lang="th-TH" sz="2400" b="0" baseline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400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79169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ลงทะเบียนและยื่นคำขอรับเงินเบี้ยยังชีพผู้สูงอายุ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9667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ขออนุญาตใช้น้ำประปา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1283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รับชำระเงินค่าน้ำประปา</a:t>
                      </a:r>
                      <a:endParaRPr lang="th-TH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934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656357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การแจ้งก่อสร้างตาม</a:t>
                      </a:r>
                      <a:r>
                        <a:rPr lang="th-TH" sz="2400" baseline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มาตรา  39 ทวิ</a:t>
                      </a:r>
                      <a:endParaRPr lang="en-US" sz="24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                </a:t>
                      </a:r>
                      <a:r>
                        <a:rPr lang="th-TH" sz="24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4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1003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รับชำระภาษีป้าย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792536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รับชำระภาษีโรงเรือนและที่ดิน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79829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การต่ออายุใบอนุญาตประกอบกิจการสถานีบริการน้ำมัน </a:t>
                      </a:r>
                      <a:endParaRPr lang="th-TH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000553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080839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16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</TotalTime>
  <Words>116</Words>
  <Application>Microsoft Office PowerPoint</Application>
  <PresentationFormat>แบบจอกว้าง</PresentationFormat>
  <Paragraphs>24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Century Gothic</vt:lpstr>
      <vt:lpstr>Cordia New</vt:lpstr>
      <vt:lpstr>TH SarabunIT๙</vt:lpstr>
      <vt:lpstr>Wingdings 3</vt:lpstr>
      <vt:lpstr>อิออน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17</cp:revision>
  <dcterms:created xsi:type="dcterms:W3CDTF">2018-10-24T07:49:38Z</dcterms:created>
  <dcterms:modified xsi:type="dcterms:W3CDTF">2020-06-04T06:36:26Z</dcterms:modified>
</cp:coreProperties>
</file>