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กุมภาพันธ์ 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395217"/>
              </p:ext>
            </p:extLst>
          </p:nvPr>
        </p:nvGraphicFramePr>
        <p:xfrm>
          <a:off x="673331" y="1566090"/>
          <a:ext cx="10756672" cy="4962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1042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(เลิกประกอบพาณิชยก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ิจ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04609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824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99508"/>
                  </a:ext>
                </a:extLst>
              </a:tr>
              <a:tr h="504609"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97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กุมภาพันธ์ 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90980"/>
              </p:ext>
            </p:extLst>
          </p:nvPr>
        </p:nvGraphicFramePr>
        <p:xfrm>
          <a:off x="350982" y="1566091"/>
          <a:ext cx="10962643" cy="4604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7013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การแจ้งก่อสร้างอาคาร ตาม มาตรา  39  ทวิ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63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130</Words>
  <Application>Microsoft Office PowerPoint</Application>
  <PresentationFormat>แบบจอกว้าง</PresentationFormat>
  <Paragraphs>30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4</cp:revision>
  <dcterms:created xsi:type="dcterms:W3CDTF">2018-10-24T07:49:38Z</dcterms:created>
  <dcterms:modified xsi:type="dcterms:W3CDTF">2019-06-11T07:47:45Z</dcterms:modified>
</cp:coreProperties>
</file>