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สถิติข้อมูลผู้รับบริการ</a:t>
            </a: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บริหารส่วนตำบลควนเมา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ประจำเดือน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มกราคม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พ.ศ.2563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712524"/>
              </p:ext>
            </p:extLst>
          </p:nvPr>
        </p:nvGraphicFramePr>
        <p:xfrm>
          <a:off x="290946" y="1196758"/>
          <a:ext cx="10889675" cy="697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727557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การลงทะเบียนและยื่นคำขอรับเงินเบี้ยพิการ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h-TH" sz="2400" b="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               1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79169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ลงทะเบียนและยื่นคำขอรับเงินเบี้ยยังชีพผู้สูงอายุ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14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ขออนุญาตใช้น้ำประปา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รับชำระเงินค่าน้ำประปา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901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65635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การแจ้งก่อสร้างตาม</a:t>
                      </a:r>
                      <a:r>
                        <a:rPr lang="th-TH" sz="240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มาตรา  39 ทวิ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               4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รับชำระภาษีป้าย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92536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รับชำระภาษีโรงเรือนและที่ดิน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79829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000553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80839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1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116</Words>
  <Application>Microsoft Office PowerPoint</Application>
  <PresentationFormat>แบบจอกว้าง</PresentationFormat>
  <Paragraphs>24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Century Gothic</vt:lpstr>
      <vt:lpstr>Cordia New</vt:lpstr>
      <vt:lpstr>TH SarabunIT๙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15</cp:revision>
  <dcterms:created xsi:type="dcterms:W3CDTF">2018-10-24T07:49:38Z</dcterms:created>
  <dcterms:modified xsi:type="dcterms:W3CDTF">2020-06-04T06:20:59Z</dcterms:modified>
</cp:coreProperties>
</file>