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260" y="-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พฤศจิกายน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466947"/>
              </p:ext>
            </p:extLst>
          </p:nvPr>
        </p:nvGraphicFramePr>
        <p:xfrm>
          <a:off x="423950" y="1566091"/>
          <a:ext cx="10889675" cy="470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การจดทะเบียนพาณิชย์(เลิกประกอบกิจการ)ตาม พรบ.ทะเบียนพาณิชย์</a:t>
                      </a:r>
                      <a:r>
                        <a:rPr lang="th-TH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พ.ศ.2499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967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พฤศจิกายน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พ.ศ.2561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99591"/>
              </p:ext>
            </p:extLst>
          </p:nvPr>
        </p:nvGraphicFramePr>
        <p:xfrm>
          <a:off x="461817" y="1674156"/>
          <a:ext cx="10814861" cy="487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231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622236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การขอใบรับรองการก่อสร้าง  ดัดแปลง  รื้อถอน ฯ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การโอนใบอนุญาตประกอบกิจการสถานีบริการน้ำมัน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49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4072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0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3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158</Words>
  <Application>Microsoft Office PowerPoint</Application>
  <PresentationFormat>แบบจอกว้าง</PresentationFormat>
  <Paragraphs>36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25</cp:revision>
  <dcterms:created xsi:type="dcterms:W3CDTF">2018-10-24T07:49:38Z</dcterms:created>
  <dcterms:modified xsi:type="dcterms:W3CDTF">2019-06-11T08:00:12Z</dcterms:modified>
</cp:coreProperties>
</file>