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2360815" y="199505"/>
            <a:ext cx="6816436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FFFF0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สถิติการรับเรื่องร้องเรียน อบต.ควนเมา ประจำปี งบประมาณ 2563</a:t>
            </a:r>
            <a:endParaRPr lang="en-US" sz="2400" b="1" dirty="0">
              <a:solidFill>
                <a:srgbClr val="FFFF00"/>
              </a:solidFill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086334"/>
              </p:ext>
            </p:extLst>
          </p:nvPr>
        </p:nvGraphicFramePr>
        <p:xfrm>
          <a:off x="266009" y="824127"/>
          <a:ext cx="11496499" cy="5657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2196">
                  <a:extLst>
                    <a:ext uri="{9D8B030D-6E8A-4147-A177-3AD203B41FA5}">
                      <a16:colId xmlns:a16="http://schemas.microsoft.com/office/drawing/2014/main" val="3462111457"/>
                    </a:ext>
                  </a:extLst>
                </a:gridCol>
                <a:gridCol w="722362">
                  <a:extLst>
                    <a:ext uri="{9D8B030D-6E8A-4147-A177-3AD203B41FA5}">
                      <a16:colId xmlns:a16="http://schemas.microsoft.com/office/drawing/2014/main" val="3653865218"/>
                    </a:ext>
                  </a:extLst>
                </a:gridCol>
                <a:gridCol w="639094">
                  <a:extLst>
                    <a:ext uri="{9D8B030D-6E8A-4147-A177-3AD203B41FA5}">
                      <a16:colId xmlns:a16="http://schemas.microsoft.com/office/drawing/2014/main" val="4275375741"/>
                    </a:ext>
                  </a:extLst>
                </a:gridCol>
                <a:gridCol w="915386">
                  <a:extLst>
                    <a:ext uri="{9D8B030D-6E8A-4147-A177-3AD203B41FA5}">
                      <a16:colId xmlns:a16="http://schemas.microsoft.com/office/drawing/2014/main" val="207349610"/>
                    </a:ext>
                  </a:extLst>
                </a:gridCol>
                <a:gridCol w="741631">
                  <a:extLst>
                    <a:ext uri="{9D8B030D-6E8A-4147-A177-3AD203B41FA5}">
                      <a16:colId xmlns:a16="http://schemas.microsoft.com/office/drawing/2014/main" val="1371289197"/>
                    </a:ext>
                  </a:extLst>
                </a:gridCol>
                <a:gridCol w="862569">
                  <a:extLst>
                    <a:ext uri="{9D8B030D-6E8A-4147-A177-3AD203B41FA5}">
                      <a16:colId xmlns:a16="http://schemas.microsoft.com/office/drawing/2014/main" val="3256773241"/>
                    </a:ext>
                  </a:extLst>
                </a:gridCol>
                <a:gridCol w="819470">
                  <a:extLst>
                    <a:ext uri="{9D8B030D-6E8A-4147-A177-3AD203B41FA5}">
                      <a16:colId xmlns:a16="http://schemas.microsoft.com/office/drawing/2014/main" val="4271997326"/>
                    </a:ext>
                  </a:extLst>
                </a:gridCol>
                <a:gridCol w="798622">
                  <a:extLst>
                    <a:ext uri="{9D8B030D-6E8A-4147-A177-3AD203B41FA5}">
                      <a16:colId xmlns:a16="http://schemas.microsoft.com/office/drawing/2014/main" val="1587179421"/>
                    </a:ext>
                  </a:extLst>
                </a:gridCol>
                <a:gridCol w="982886">
                  <a:extLst>
                    <a:ext uri="{9D8B030D-6E8A-4147-A177-3AD203B41FA5}">
                      <a16:colId xmlns:a16="http://schemas.microsoft.com/office/drawing/2014/main" val="3754937672"/>
                    </a:ext>
                  </a:extLst>
                </a:gridCol>
                <a:gridCol w="982886">
                  <a:extLst>
                    <a:ext uri="{9D8B030D-6E8A-4147-A177-3AD203B41FA5}">
                      <a16:colId xmlns:a16="http://schemas.microsoft.com/office/drawing/2014/main" val="3143540293"/>
                    </a:ext>
                  </a:extLst>
                </a:gridCol>
                <a:gridCol w="823643">
                  <a:extLst>
                    <a:ext uri="{9D8B030D-6E8A-4147-A177-3AD203B41FA5}">
                      <a16:colId xmlns:a16="http://schemas.microsoft.com/office/drawing/2014/main" val="67945380"/>
                    </a:ext>
                  </a:extLst>
                </a:gridCol>
                <a:gridCol w="867877">
                  <a:extLst>
                    <a:ext uri="{9D8B030D-6E8A-4147-A177-3AD203B41FA5}">
                      <a16:colId xmlns:a16="http://schemas.microsoft.com/office/drawing/2014/main" val="61629617"/>
                    </a:ext>
                  </a:extLst>
                </a:gridCol>
                <a:gridCol w="867877">
                  <a:extLst>
                    <a:ext uri="{9D8B030D-6E8A-4147-A177-3AD203B41FA5}">
                      <a16:colId xmlns:a16="http://schemas.microsoft.com/office/drawing/2014/main" val="495797880"/>
                    </a:ext>
                  </a:extLst>
                </a:gridCol>
              </a:tblGrid>
              <a:tr h="72224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ประจำเดือน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จำนวนเรื่องร้องเรียน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ร้องทุกข์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ดำเนินการเรียบร้อยแล้ว</a:t>
                      </a:r>
                      <a:endParaRPr lang="en-US" sz="180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 เรื่อง )</a:t>
                      </a:r>
                      <a:endParaRPr lang="en-US" sz="180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อยู่ระหว่างดำเนินการ</a:t>
                      </a:r>
                      <a:endParaRPr lang="en-US" sz="180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(เรื่อง)</a:t>
                      </a:r>
                      <a:endParaRPr lang="en-US" sz="180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ยังไม่ดำเนินการ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(เรื่อง)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278404"/>
                  </a:ext>
                </a:extLst>
              </a:tr>
              <a:tr h="1083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ทั่วไป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เจ้า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หน้าที่  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รัฐ</a:t>
                      </a:r>
                      <a:endParaRPr lang="en-US" sz="14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จัดซื้อ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จัดจ้าง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ทั่วไป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เจ้าหน้าที่รัฐ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จัดซื้อ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จัดจ้าง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ทั่วไป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เจ้าหน้าที่รัฐ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จัดซื้อ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จัดจ้าง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ทั่วไป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เจ้าหน้าที่รัฐ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จัดซื้อ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จัดจ้าง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7665737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ตุลาคม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2562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61272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พฤศจิกายน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2562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1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1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8440192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ธันวาคม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2562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</a:t>
                      </a: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2225670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มกราคม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2563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</a:t>
                      </a:r>
                      <a:r>
                        <a:rPr kumimoji="0" lang="th-TH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1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</a:t>
                      </a: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1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4547293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กุมภาพันธ์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2563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0545091"/>
                  </a:ext>
                </a:extLst>
              </a:tr>
              <a:tr h="28836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มีนาคม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2563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Eucrosi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016208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เมษายน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2563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r>
                        <a:rPr lang="th-TH" sz="1600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 -</a:t>
                      </a:r>
                      <a:endParaRPr lang="en-US" sz="1600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UPC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0306755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พฤษภาคม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2563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r>
                        <a:rPr lang="th-TH" sz="1600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       1</a:t>
                      </a:r>
                      <a:endParaRPr lang="en-US" sz="1600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1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0198460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มิถุนายน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2563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2152120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กรกฎาคม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2563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1564349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สิงหาคม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2563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7471449"/>
                  </a:ext>
                </a:extLst>
              </a:tr>
              <a:tr h="38129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กันยายน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2563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AngsanaUPC" panose="02020603050405020304" pitchFamily="18" charset="-34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2205799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effectLst/>
                          <a:latin typeface="JasmineUPC" panose="02020603050405020304" pitchFamily="18" charset="-34"/>
                          <a:ea typeface="Times New Roman" panose="02020603050405020304" pitchFamily="18" charset="0"/>
                          <a:cs typeface="JasmineUPC" panose="02020603050405020304" pitchFamily="18" charset="-34"/>
                        </a:rPr>
                        <a:t>รวม</a:t>
                      </a:r>
                      <a:endParaRPr lang="en-US" sz="1600" dirty="0">
                        <a:effectLst/>
                        <a:latin typeface="JasmineUPC" panose="02020603050405020304" pitchFamily="18" charset="-34"/>
                        <a:ea typeface="Times New Roman" panose="02020603050405020304" pitchFamily="18" charset="0"/>
                        <a:cs typeface="JasmineUPC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Jasmine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4147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32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อิออน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89</TotalTime>
  <Words>371</Words>
  <Application>Microsoft Office PowerPoint</Application>
  <PresentationFormat>แบบจอกว้าง</PresentationFormat>
  <Paragraphs>193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10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2" baseType="lpstr">
      <vt:lpstr>Angsana New</vt:lpstr>
      <vt:lpstr>AngsanaUPC</vt:lpstr>
      <vt:lpstr>Arial</vt:lpstr>
      <vt:lpstr>Calibri</vt:lpstr>
      <vt:lpstr>Century Gothic</vt:lpstr>
      <vt:lpstr>Cordia New</vt:lpstr>
      <vt:lpstr>EucrosiaUPC</vt:lpstr>
      <vt:lpstr>JasmineUPC</vt:lpstr>
      <vt:lpstr>Times New Roman</vt:lpstr>
      <vt:lpstr>Wingdings 3</vt:lpstr>
      <vt:lpstr>อิออน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10</cp:revision>
  <dcterms:created xsi:type="dcterms:W3CDTF">2018-11-08T02:03:28Z</dcterms:created>
  <dcterms:modified xsi:type="dcterms:W3CDTF">2020-06-05T04:37:06Z</dcterms:modified>
</cp:coreProperties>
</file>