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เมษายน พ.ศ.2563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312541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b="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1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776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4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116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13</cp:revision>
  <dcterms:created xsi:type="dcterms:W3CDTF">2018-10-24T07:49:38Z</dcterms:created>
  <dcterms:modified xsi:type="dcterms:W3CDTF">2020-06-04T05:50:43Z</dcterms:modified>
</cp:coreProperties>
</file>