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8" r:id="rId2"/>
    <p:sldId id="259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9" d="100"/>
          <a:sy n="69" d="100"/>
        </p:scale>
        <p:origin x="52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6/11/2019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รูปภาพพาโนราม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ชื่อและ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คำอ้างอิงพร้อม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นามบัต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คอลัมน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6/11/2019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คอลัมน์รูปภาพ 3 รูป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6/11/2019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6/11/2019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6/11/2019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6/11/2019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6/11/2019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6/11/2019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6/11/2019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6/11/2019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กล่องข้อความ 3"/>
          <p:cNvSpPr txBox="1"/>
          <p:nvPr/>
        </p:nvSpPr>
        <p:spPr>
          <a:xfrm>
            <a:off x="2535382" y="365761"/>
            <a:ext cx="625948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400" b="1" dirty="0" smtClean="0">
                <a:latin typeface="Ekkamai Standard" panose="02000506000000020003" pitchFamily="2" charset="0"/>
                <a:cs typeface="Ekkamai Standard" panose="02000506000000020003" pitchFamily="2" charset="0"/>
              </a:rPr>
              <a:t>สถิติข้อมูลผู้รับบริการ</a:t>
            </a:r>
          </a:p>
          <a:p>
            <a:pPr algn="ctr"/>
            <a:r>
              <a:rPr lang="th-TH" sz="2400" b="1" dirty="0" smtClean="0">
                <a:latin typeface="Ekkamai Standard" panose="02000506000000020003" pitchFamily="2" charset="0"/>
                <a:cs typeface="Ekkamai Standard" panose="02000506000000020003" pitchFamily="2" charset="0"/>
              </a:rPr>
              <a:t>องค์การ</a:t>
            </a:r>
            <a:r>
              <a:rPr lang="th-TH" sz="2400" b="1" dirty="0">
                <a:latin typeface="Ekkamai Standard" panose="02000506000000020003" pitchFamily="2" charset="0"/>
                <a:cs typeface="Ekkamai Standard" panose="02000506000000020003" pitchFamily="2" charset="0"/>
              </a:rPr>
              <a:t>บริหารส่วนตำบลควนเมา</a:t>
            </a:r>
            <a:endParaRPr lang="en-US" sz="2400" b="1" dirty="0">
              <a:latin typeface="Ekkamai Standard" panose="02000506000000020003" pitchFamily="2" charset="0"/>
              <a:cs typeface="Ekkamai Standard" panose="02000506000000020003" pitchFamily="2" charset="0"/>
            </a:endParaRPr>
          </a:p>
          <a:p>
            <a:pPr algn="ctr"/>
            <a:r>
              <a:rPr lang="th-TH" sz="2400" b="1" dirty="0" smtClean="0">
                <a:latin typeface="Ekkamai Standard" panose="02000506000000020003" pitchFamily="2" charset="0"/>
                <a:cs typeface="Ekkamai Standard" panose="02000506000000020003" pitchFamily="2" charset="0"/>
              </a:rPr>
              <a:t>ประจำเดือน มีนาคม พ.ศ.2562</a:t>
            </a:r>
            <a:endParaRPr lang="en-US" sz="2400" b="1" dirty="0">
              <a:latin typeface="Ekkamai Standard" panose="02000506000000020003" pitchFamily="2" charset="0"/>
              <a:cs typeface="Ekkamai Standard" panose="02000506000000020003" pitchFamily="2" charset="0"/>
            </a:endParaRPr>
          </a:p>
        </p:txBody>
      </p:sp>
      <p:graphicFrame>
        <p:nvGraphicFramePr>
          <p:cNvPr id="6" name="ตาราง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4351853"/>
              </p:ext>
            </p:extLst>
          </p:nvPr>
        </p:nvGraphicFramePr>
        <p:xfrm>
          <a:off x="461818" y="1646446"/>
          <a:ext cx="10814861" cy="48921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72364">
                  <a:extLst>
                    <a:ext uri="{9D8B030D-6E8A-4147-A177-3AD203B41FA5}">
                      <a16:colId xmlns:a16="http://schemas.microsoft.com/office/drawing/2014/main" val="517156439"/>
                    </a:ext>
                  </a:extLst>
                </a:gridCol>
                <a:gridCol w="2429885">
                  <a:extLst>
                    <a:ext uri="{9D8B030D-6E8A-4147-A177-3AD203B41FA5}">
                      <a16:colId xmlns:a16="http://schemas.microsoft.com/office/drawing/2014/main" val="3809874685"/>
                    </a:ext>
                  </a:extLst>
                </a:gridCol>
                <a:gridCol w="3212612">
                  <a:extLst>
                    <a:ext uri="{9D8B030D-6E8A-4147-A177-3AD203B41FA5}">
                      <a16:colId xmlns:a16="http://schemas.microsoft.com/office/drawing/2014/main" val="453013212"/>
                    </a:ext>
                  </a:extLst>
                </a:gridCol>
              </a:tblGrid>
              <a:tr h="539172"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/>
                        <a:t>รายการ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/>
                        <a:t>จำนวน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/>
                        <a:t>หมายเหตุ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357329"/>
                  </a:ext>
                </a:extLst>
              </a:tr>
              <a:tr h="510658">
                <a:tc>
                  <a:txBody>
                    <a:bodyPr/>
                    <a:lstStyle/>
                    <a:p>
                      <a:pPr algn="l" fontAlgn="t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การรับชำระภาษีป้าย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2</a:t>
                      </a:r>
                      <a:r>
                        <a:rPr lang="th-TH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8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8866967"/>
                  </a:ext>
                </a:extLst>
              </a:tr>
              <a:tr h="510658">
                <a:tc>
                  <a:txBody>
                    <a:bodyPr/>
                    <a:lstStyle/>
                    <a:p>
                      <a:pPr algn="l" fontAlgn="t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การรับชำระภาษีโรงเรือนและที่ดิน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99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  <a:p>
                      <a:endParaRPr lang="th-TH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7101123"/>
                  </a:ext>
                </a:extLst>
              </a:tr>
              <a:tr h="510658">
                <a:tc>
                  <a:txBody>
                    <a:bodyPr/>
                    <a:lstStyle/>
                    <a:p>
                      <a:pPr marL="0" algn="l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การรับนักเรียนเข้าเรียนระดับก่อนประถมศึกษา</a:t>
                      </a:r>
                      <a:endParaRPr lang="th-TH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b="0" i="0" u="none" strike="noStrike" smtClean="0"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6102861"/>
                  </a:ext>
                </a:extLst>
              </a:tr>
              <a:tr h="510658">
                <a:tc>
                  <a:txBody>
                    <a:bodyPr/>
                    <a:lstStyle/>
                    <a:p>
                      <a:pPr algn="l" fontAlgn="t"/>
                      <a:endParaRPr lang="th-TH" sz="2400" b="0" i="0" u="none" strike="noStrike">
                        <a:solidFill>
                          <a:srgbClr val="000000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5879663"/>
                  </a:ext>
                </a:extLst>
              </a:tr>
              <a:tr h="54522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5609667"/>
                  </a:ext>
                </a:extLst>
              </a:tr>
              <a:tr h="545223">
                <a:tc>
                  <a:txBody>
                    <a:bodyPr/>
                    <a:lstStyle/>
                    <a:p>
                      <a:pPr algn="l" fontAlgn="b"/>
                      <a:endParaRPr lang="th-TH" sz="2800" b="0" i="0" u="none" strike="noStrike" dirty="0">
                        <a:solidFill>
                          <a:srgbClr val="000000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3962168"/>
                  </a:ext>
                </a:extLst>
              </a:tr>
              <a:tr h="545223">
                <a:tc>
                  <a:txBody>
                    <a:bodyPr/>
                    <a:lstStyle/>
                    <a:p>
                      <a:pPr algn="l" fontAlgn="b"/>
                      <a:endParaRPr lang="th-TH" sz="2800" b="0" i="0" u="none" strike="noStrike" dirty="0">
                        <a:solidFill>
                          <a:srgbClr val="000000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4328899"/>
                  </a:ext>
                </a:extLst>
              </a:tr>
              <a:tr h="545223">
                <a:tc>
                  <a:txBody>
                    <a:bodyPr/>
                    <a:lstStyle/>
                    <a:p>
                      <a:pPr algn="l" fontAlgn="b"/>
                      <a:endParaRPr lang="th-TH" sz="2800" b="0" i="0" u="none" strike="noStrike" dirty="0">
                        <a:solidFill>
                          <a:srgbClr val="000000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3101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0732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กล่องข้อความ 3"/>
          <p:cNvSpPr txBox="1"/>
          <p:nvPr/>
        </p:nvSpPr>
        <p:spPr>
          <a:xfrm>
            <a:off x="2493819" y="241070"/>
            <a:ext cx="625948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400" b="1" dirty="0" smtClean="0">
                <a:latin typeface="Ekkamai Standard" panose="02000506000000020003" pitchFamily="2" charset="0"/>
                <a:cs typeface="Ekkamai Standard" panose="02000506000000020003" pitchFamily="2" charset="0"/>
              </a:rPr>
              <a:t>สถิติข้อมูลผู้รับบริการ</a:t>
            </a:r>
          </a:p>
          <a:p>
            <a:pPr algn="ctr"/>
            <a:r>
              <a:rPr lang="th-TH" sz="2400" b="1" dirty="0" smtClean="0">
                <a:latin typeface="Ekkamai Standard" panose="02000506000000020003" pitchFamily="2" charset="0"/>
                <a:cs typeface="Ekkamai Standard" panose="02000506000000020003" pitchFamily="2" charset="0"/>
              </a:rPr>
              <a:t>องค์การ</a:t>
            </a:r>
            <a:r>
              <a:rPr lang="th-TH" sz="2400" b="1" dirty="0">
                <a:latin typeface="Ekkamai Standard" panose="02000506000000020003" pitchFamily="2" charset="0"/>
                <a:cs typeface="Ekkamai Standard" panose="02000506000000020003" pitchFamily="2" charset="0"/>
              </a:rPr>
              <a:t>บริหารส่วนตำบลควนเมา</a:t>
            </a:r>
            <a:endParaRPr lang="en-US" sz="2400" b="1" dirty="0">
              <a:latin typeface="Ekkamai Standard" panose="02000506000000020003" pitchFamily="2" charset="0"/>
              <a:cs typeface="Ekkamai Standard" panose="02000506000000020003" pitchFamily="2" charset="0"/>
            </a:endParaRPr>
          </a:p>
          <a:p>
            <a:pPr algn="ctr"/>
            <a:r>
              <a:rPr lang="th-TH" sz="2400" b="1" dirty="0" smtClean="0">
                <a:latin typeface="Ekkamai Standard" panose="02000506000000020003" pitchFamily="2" charset="0"/>
                <a:cs typeface="Ekkamai Standard" panose="02000506000000020003" pitchFamily="2" charset="0"/>
              </a:rPr>
              <a:t>ประจำเดือน </a:t>
            </a:r>
            <a:r>
              <a:rPr lang="th-TH" sz="2400" b="1" dirty="0" smtClean="0">
                <a:latin typeface="Ekkamai Standard" panose="02000506000000020003" pitchFamily="2" charset="0"/>
                <a:cs typeface="Ekkamai Standard" panose="02000506000000020003" pitchFamily="2" charset="0"/>
              </a:rPr>
              <a:t>มีนาคม </a:t>
            </a:r>
            <a:r>
              <a:rPr lang="th-TH" sz="2400" b="1" dirty="0" smtClean="0">
                <a:latin typeface="Ekkamai Standard" panose="02000506000000020003" pitchFamily="2" charset="0"/>
                <a:cs typeface="Ekkamai Standard" panose="02000506000000020003" pitchFamily="2" charset="0"/>
              </a:rPr>
              <a:t>พ.ศ.2562</a:t>
            </a:r>
            <a:endParaRPr lang="en-US" sz="2400" b="1" dirty="0">
              <a:latin typeface="Ekkamai Standard" panose="02000506000000020003" pitchFamily="2" charset="0"/>
              <a:cs typeface="Ekkamai Standard" panose="02000506000000020003" pitchFamily="2" charset="0"/>
            </a:endParaRPr>
          </a:p>
        </p:txBody>
      </p:sp>
      <p:graphicFrame>
        <p:nvGraphicFramePr>
          <p:cNvPr id="6" name="ตาราง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0908225"/>
              </p:ext>
            </p:extLst>
          </p:nvPr>
        </p:nvGraphicFramePr>
        <p:xfrm>
          <a:off x="423950" y="1566091"/>
          <a:ext cx="10889675" cy="47309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64045">
                  <a:extLst>
                    <a:ext uri="{9D8B030D-6E8A-4147-A177-3AD203B41FA5}">
                      <a16:colId xmlns:a16="http://schemas.microsoft.com/office/drawing/2014/main" val="517156439"/>
                    </a:ext>
                  </a:extLst>
                </a:gridCol>
                <a:gridCol w="2513018">
                  <a:extLst>
                    <a:ext uri="{9D8B030D-6E8A-4147-A177-3AD203B41FA5}">
                      <a16:colId xmlns:a16="http://schemas.microsoft.com/office/drawing/2014/main" val="3809874685"/>
                    </a:ext>
                  </a:extLst>
                </a:gridCol>
                <a:gridCol w="3212612">
                  <a:extLst>
                    <a:ext uri="{9D8B030D-6E8A-4147-A177-3AD203B41FA5}">
                      <a16:colId xmlns:a16="http://schemas.microsoft.com/office/drawing/2014/main" val="453013212"/>
                    </a:ext>
                  </a:extLst>
                </a:gridCol>
              </a:tblGrid>
              <a:tr h="486796"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/>
                        <a:t>รายการ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/>
                        <a:t>จำนวน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/>
                        <a:t>หมายเหตุ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357329"/>
                  </a:ext>
                </a:extLst>
              </a:tr>
              <a:tr h="577902"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การต่ออายุใบอนุญาตประกอบกิจการสถานีบริการน้ำมัน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-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  <a:p>
                      <a:endParaRPr lang="th-TH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7101123"/>
                  </a:ext>
                </a:extLst>
              </a:tr>
              <a:tr h="492259"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การจดทะเบียนพาณิชย์ (</a:t>
                      </a:r>
                      <a:r>
                        <a:rPr lang="th-TH" sz="2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ตั้งใหม่</a:t>
                      </a:r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) ตาม พรบ.ทะเบียนพาณิชย์ พ.ศ. 2499 กรณีผู้ขอจดทะเบียนเป็นบุคคลธรรมดา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1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8512832"/>
                  </a:ext>
                </a:extLst>
              </a:tr>
              <a:tr h="492259"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การลงทะเบียนและยื่นคำขอรับเงินเบี้ยความพิการ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2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5710032"/>
                  </a:ext>
                </a:extLst>
              </a:tr>
              <a:tr h="492259"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การขอรับการสงเคราะห์ผู้ป่วยเอดส์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-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1407057"/>
                  </a:ext>
                </a:extLst>
              </a:tr>
              <a:tr h="492259"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การลงทะเบียนและยื่นคำขอรับเงินเบี้ยยังชีพผู้สูงอายุ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19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630981"/>
                  </a:ext>
                </a:extLst>
              </a:tr>
              <a:tr h="492259"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การขออนุญาตใช้น้ำประปา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4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2076895"/>
                  </a:ext>
                </a:extLst>
              </a:tr>
              <a:tr h="492259"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การรับชำระเงินค่าน้ำประปา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528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2945246"/>
                  </a:ext>
                </a:extLst>
              </a:tr>
              <a:tr h="492259"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การขออนุญาตก่อสร้างอาคาร ตาม มาตรา 21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-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00933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42100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อิออน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24</TotalTime>
  <Words>143</Words>
  <Application>Microsoft Office PowerPoint</Application>
  <PresentationFormat>แบบจอกว้าง</PresentationFormat>
  <Paragraphs>34</Paragraphs>
  <Slides>2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7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2</vt:i4>
      </vt:variant>
    </vt:vector>
  </HeadingPairs>
  <TitlesOfParts>
    <vt:vector size="10" baseType="lpstr">
      <vt:lpstr>Angsana New</vt:lpstr>
      <vt:lpstr>Arial</vt:lpstr>
      <vt:lpstr>Century Gothic</vt:lpstr>
      <vt:lpstr>Cordia New</vt:lpstr>
      <vt:lpstr>Ekkamai Standard</vt:lpstr>
      <vt:lpstr>TH SarabunIT๙</vt:lpstr>
      <vt:lpstr>Wingdings 3</vt:lpstr>
      <vt:lpstr>อิออน</vt:lpstr>
      <vt:lpstr>งานนำเสนอ PowerPoint</vt:lpstr>
      <vt:lpstr>งานนำเสนอ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Windows User</dc:creator>
  <cp:lastModifiedBy>Windows User</cp:lastModifiedBy>
  <cp:revision>10</cp:revision>
  <dcterms:created xsi:type="dcterms:W3CDTF">2018-10-24T07:49:38Z</dcterms:created>
  <dcterms:modified xsi:type="dcterms:W3CDTF">2019-06-11T05:06:42Z</dcterms:modified>
</cp:coreProperties>
</file>